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058400" cy="7315200"/>
  <p:notesSz cx="100584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7C20D-EFF1-41C0-A075-19D70A5BC4DE}" type="datetimeFigureOut"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14400"/>
            <a:ext cx="339407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521075"/>
            <a:ext cx="8045450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35927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6948488"/>
            <a:ext cx="435927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D26D9-C63D-4684-9D37-C5F5AB7C463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0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4.0/?ref=chooser-v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MU Student AI Scale Canvas Visual Organizer (2026), </a:t>
            </a:r>
            <a:r>
              <a:rPr lang="en-US"/>
              <a:t>by Mizzou Online can be re-used and adapted under </a:t>
            </a:r>
            <a:r>
              <a:rPr lang="en-US" dirty="0">
                <a:hlinkClick r:id="rId3"/>
              </a:rPr>
              <a:t>CC BY-NC-SA 4.0</a:t>
            </a:r>
            <a:endParaRPr lang="en-US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D26D9-C63D-4684-9D37-C5F5AB7C463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4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67712"/>
            <a:ext cx="854964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096512"/>
            <a:ext cx="704088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682496"/>
            <a:ext cx="4375404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682496"/>
            <a:ext cx="4375404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1219200"/>
          </a:xfrm>
          <a:custGeom>
            <a:avLst/>
            <a:gdLst/>
            <a:ahLst/>
            <a:cxnLst/>
            <a:rect l="l" t="t" r="r" b="b"/>
            <a:pathLst>
              <a:path w="10058400" h="1219200">
                <a:moveTo>
                  <a:pt x="10058400" y="1218635"/>
                </a:moveTo>
                <a:lnTo>
                  <a:pt x="0" y="1218635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1218635"/>
                </a:lnTo>
                <a:close/>
              </a:path>
            </a:pathLst>
          </a:custGeom>
          <a:solidFill>
            <a:srgbClr val="FFDE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0058400" cy="1210310"/>
          </a:xfrm>
          <a:custGeom>
            <a:avLst/>
            <a:gdLst/>
            <a:ahLst/>
            <a:cxnLst/>
            <a:rect l="l" t="t" r="r" b="b"/>
            <a:pathLst>
              <a:path w="10058400" h="1210310">
                <a:moveTo>
                  <a:pt x="0" y="372110"/>
                </a:moveTo>
                <a:lnTo>
                  <a:pt x="0" y="0"/>
                </a:lnTo>
                <a:lnTo>
                  <a:pt x="2786387" y="0"/>
                </a:lnTo>
                <a:lnTo>
                  <a:pt x="2767548" y="6350"/>
                </a:lnTo>
                <a:lnTo>
                  <a:pt x="2719085" y="24130"/>
                </a:lnTo>
                <a:lnTo>
                  <a:pt x="2670801" y="43180"/>
                </a:lnTo>
                <a:lnTo>
                  <a:pt x="2622714" y="60960"/>
                </a:lnTo>
                <a:lnTo>
                  <a:pt x="2479821" y="121920"/>
                </a:lnTo>
                <a:lnTo>
                  <a:pt x="2385881" y="165100"/>
                </a:lnTo>
                <a:lnTo>
                  <a:pt x="2293169" y="210820"/>
                </a:lnTo>
                <a:lnTo>
                  <a:pt x="2247320" y="236220"/>
                </a:lnTo>
                <a:lnTo>
                  <a:pt x="2242532" y="238760"/>
                </a:lnTo>
                <a:lnTo>
                  <a:pt x="683227" y="238760"/>
                </a:lnTo>
                <a:lnTo>
                  <a:pt x="579875" y="246380"/>
                </a:lnTo>
                <a:lnTo>
                  <a:pt x="528854" y="251460"/>
                </a:lnTo>
                <a:lnTo>
                  <a:pt x="478224" y="257810"/>
                </a:lnTo>
                <a:lnTo>
                  <a:pt x="427947" y="265430"/>
                </a:lnTo>
                <a:lnTo>
                  <a:pt x="328316" y="283210"/>
                </a:lnTo>
                <a:lnTo>
                  <a:pt x="229676" y="306070"/>
                </a:lnTo>
                <a:lnTo>
                  <a:pt x="131743" y="331470"/>
                </a:lnTo>
                <a:lnTo>
                  <a:pt x="34234" y="361950"/>
                </a:lnTo>
                <a:lnTo>
                  <a:pt x="0" y="372110"/>
                </a:lnTo>
                <a:close/>
              </a:path>
              <a:path w="10058400" h="1210310">
                <a:moveTo>
                  <a:pt x="2241173" y="1210310"/>
                </a:moveTo>
                <a:lnTo>
                  <a:pt x="2192434" y="1209040"/>
                </a:lnTo>
                <a:lnTo>
                  <a:pt x="2143696" y="1209040"/>
                </a:lnTo>
                <a:lnTo>
                  <a:pt x="2141864" y="1202690"/>
                </a:lnTo>
                <a:lnTo>
                  <a:pt x="2140031" y="1197610"/>
                </a:lnTo>
                <a:lnTo>
                  <a:pt x="2138402" y="1192530"/>
                </a:lnTo>
                <a:lnTo>
                  <a:pt x="2268748" y="1112520"/>
                </a:lnTo>
                <a:lnTo>
                  <a:pt x="2355570" y="1060450"/>
                </a:lnTo>
                <a:lnTo>
                  <a:pt x="2442517" y="1007110"/>
                </a:lnTo>
                <a:lnTo>
                  <a:pt x="2486086" y="981710"/>
                </a:lnTo>
                <a:lnTo>
                  <a:pt x="2529746" y="955040"/>
                </a:lnTo>
                <a:lnTo>
                  <a:pt x="2749007" y="828040"/>
                </a:lnTo>
                <a:lnTo>
                  <a:pt x="2969458" y="707390"/>
                </a:lnTo>
                <a:lnTo>
                  <a:pt x="3013841" y="684530"/>
                </a:lnTo>
                <a:lnTo>
                  <a:pt x="3058329" y="660400"/>
                </a:lnTo>
                <a:lnTo>
                  <a:pt x="3192435" y="591820"/>
                </a:lnTo>
                <a:lnTo>
                  <a:pt x="3237361" y="570230"/>
                </a:lnTo>
                <a:lnTo>
                  <a:pt x="3282401" y="547370"/>
                </a:lnTo>
                <a:lnTo>
                  <a:pt x="3463767" y="461010"/>
                </a:lnTo>
                <a:lnTo>
                  <a:pt x="3693362" y="359410"/>
                </a:lnTo>
                <a:lnTo>
                  <a:pt x="3879536" y="283210"/>
                </a:lnTo>
                <a:lnTo>
                  <a:pt x="4117302" y="194310"/>
                </a:lnTo>
                <a:lnTo>
                  <a:pt x="4165464" y="177800"/>
                </a:lnTo>
                <a:lnTo>
                  <a:pt x="4213736" y="162560"/>
                </a:lnTo>
                <a:lnTo>
                  <a:pt x="4262117" y="146050"/>
                </a:lnTo>
                <a:lnTo>
                  <a:pt x="4310604" y="130810"/>
                </a:lnTo>
                <a:lnTo>
                  <a:pt x="4359193" y="116840"/>
                </a:lnTo>
                <a:lnTo>
                  <a:pt x="4407883" y="101600"/>
                </a:lnTo>
                <a:lnTo>
                  <a:pt x="4505552" y="73660"/>
                </a:lnTo>
                <a:lnTo>
                  <a:pt x="4554526" y="60960"/>
                </a:lnTo>
                <a:lnTo>
                  <a:pt x="4603589" y="46990"/>
                </a:lnTo>
                <a:lnTo>
                  <a:pt x="4652739" y="34290"/>
                </a:lnTo>
                <a:lnTo>
                  <a:pt x="4701974" y="22860"/>
                </a:lnTo>
                <a:lnTo>
                  <a:pt x="4751290" y="10160"/>
                </a:lnTo>
                <a:lnTo>
                  <a:pt x="4796316" y="0"/>
                </a:lnTo>
                <a:lnTo>
                  <a:pt x="7869209" y="0"/>
                </a:lnTo>
                <a:lnTo>
                  <a:pt x="7840425" y="5080"/>
                </a:lnTo>
                <a:lnTo>
                  <a:pt x="7789706" y="16510"/>
                </a:lnTo>
                <a:lnTo>
                  <a:pt x="7739517" y="26670"/>
                </a:lnTo>
                <a:lnTo>
                  <a:pt x="7689291" y="35560"/>
                </a:lnTo>
                <a:lnTo>
                  <a:pt x="7639028" y="45720"/>
                </a:lnTo>
                <a:lnTo>
                  <a:pt x="7488029" y="72390"/>
                </a:lnTo>
                <a:lnTo>
                  <a:pt x="7437629" y="80010"/>
                </a:lnTo>
                <a:lnTo>
                  <a:pt x="7387196" y="88900"/>
                </a:lnTo>
                <a:lnTo>
                  <a:pt x="7235715" y="111760"/>
                </a:lnTo>
                <a:lnTo>
                  <a:pt x="7134584" y="124460"/>
                </a:lnTo>
                <a:lnTo>
                  <a:pt x="7083977" y="132080"/>
                </a:lnTo>
                <a:lnTo>
                  <a:pt x="7033345" y="138430"/>
                </a:lnTo>
                <a:lnTo>
                  <a:pt x="6982688" y="143510"/>
                </a:lnTo>
                <a:lnTo>
                  <a:pt x="6881302" y="156210"/>
                </a:lnTo>
                <a:lnTo>
                  <a:pt x="6576637" y="186690"/>
                </a:lnTo>
                <a:lnTo>
                  <a:pt x="6525795" y="190500"/>
                </a:lnTo>
                <a:lnTo>
                  <a:pt x="6474937" y="195580"/>
                </a:lnTo>
                <a:lnTo>
                  <a:pt x="6424064" y="199390"/>
                </a:lnTo>
                <a:lnTo>
                  <a:pt x="6373176" y="204470"/>
                </a:lnTo>
                <a:lnTo>
                  <a:pt x="5914693" y="238760"/>
                </a:lnTo>
                <a:lnTo>
                  <a:pt x="5864308" y="241300"/>
                </a:lnTo>
                <a:lnTo>
                  <a:pt x="5713256" y="252730"/>
                </a:lnTo>
                <a:lnTo>
                  <a:pt x="5662943" y="257810"/>
                </a:lnTo>
                <a:lnTo>
                  <a:pt x="5562385" y="265430"/>
                </a:lnTo>
                <a:lnTo>
                  <a:pt x="5261340" y="295910"/>
                </a:lnTo>
                <a:lnTo>
                  <a:pt x="5161237" y="308610"/>
                </a:lnTo>
                <a:lnTo>
                  <a:pt x="5111238" y="313690"/>
                </a:lnTo>
                <a:lnTo>
                  <a:pt x="5061276" y="321310"/>
                </a:lnTo>
                <a:lnTo>
                  <a:pt x="5011352" y="327660"/>
                </a:lnTo>
                <a:lnTo>
                  <a:pt x="4961467" y="335280"/>
                </a:lnTo>
                <a:lnTo>
                  <a:pt x="4911623" y="341630"/>
                </a:lnTo>
                <a:lnTo>
                  <a:pt x="4861821" y="349250"/>
                </a:lnTo>
                <a:lnTo>
                  <a:pt x="4812063" y="358140"/>
                </a:lnTo>
                <a:lnTo>
                  <a:pt x="4762349" y="365760"/>
                </a:lnTo>
                <a:lnTo>
                  <a:pt x="4613492" y="392430"/>
                </a:lnTo>
                <a:lnTo>
                  <a:pt x="4465087" y="422910"/>
                </a:lnTo>
                <a:lnTo>
                  <a:pt x="4267984" y="468630"/>
                </a:lnTo>
                <a:lnTo>
                  <a:pt x="4170354" y="494030"/>
                </a:lnTo>
                <a:lnTo>
                  <a:pt x="4026116" y="535940"/>
                </a:lnTo>
                <a:lnTo>
                  <a:pt x="3883589" y="581660"/>
                </a:lnTo>
                <a:lnTo>
                  <a:pt x="3836421" y="598170"/>
                </a:lnTo>
                <a:lnTo>
                  <a:pt x="3789407" y="615950"/>
                </a:lnTo>
                <a:lnTo>
                  <a:pt x="3742541" y="632460"/>
                </a:lnTo>
                <a:lnTo>
                  <a:pt x="3602736" y="685800"/>
                </a:lnTo>
                <a:lnTo>
                  <a:pt x="3371857" y="781050"/>
                </a:lnTo>
                <a:lnTo>
                  <a:pt x="3325923" y="801370"/>
                </a:lnTo>
                <a:lnTo>
                  <a:pt x="3280049" y="820420"/>
                </a:lnTo>
                <a:lnTo>
                  <a:pt x="3142701" y="881380"/>
                </a:lnTo>
                <a:lnTo>
                  <a:pt x="3096982" y="900430"/>
                </a:lnTo>
                <a:lnTo>
                  <a:pt x="2716404" y="1073150"/>
                </a:lnTo>
                <a:lnTo>
                  <a:pt x="2668822" y="1093470"/>
                </a:lnTo>
                <a:lnTo>
                  <a:pt x="2573537" y="1136650"/>
                </a:lnTo>
                <a:lnTo>
                  <a:pt x="2525812" y="1156970"/>
                </a:lnTo>
                <a:lnTo>
                  <a:pt x="2478018" y="1178560"/>
                </a:lnTo>
                <a:lnTo>
                  <a:pt x="2409861" y="1198880"/>
                </a:lnTo>
                <a:lnTo>
                  <a:pt x="2338344" y="1207770"/>
                </a:lnTo>
                <a:lnTo>
                  <a:pt x="2241173" y="1210310"/>
                </a:lnTo>
                <a:close/>
              </a:path>
              <a:path w="10058400" h="1210310">
                <a:moveTo>
                  <a:pt x="9411636" y="111760"/>
                </a:moveTo>
                <a:lnTo>
                  <a:pt x="9433911" y="88900"/>
                </a:lnTo>
                <a:lnTo>
                  <a:pt x="9477342" y="45720"/>
                </a:lnTo>
                <a:lnTo>
                  <a:pt x="9512217" y="11430"/>
                </a:lnTo>
                <a:lnTo>
                  <a:pt x="9523203" y="0"/>
                </a:lnTo>
                <a:lnTo>
                  <a:pt x="9635901" y="0"/>
                </a:lnTo>
                <a:lnTo>
                  <a:pt x="9565015" y="41910"/>
                </a:lnTo>
                <a:lnTo>
                  <a:pt x="9521380" y="66040"/>
                </a:lnTo>
                <a:lnTo>
                  <a:pt x="9495499" y="80010"/>
                </a:lnTo>
                <a:lnTo>
                  <a:pt x="9468875" y="92710"/>
                </a:lnTo>
                <a:lnTo>
                  <a:pt x="9441066" y="102870"/>
                </a:lnTo>
                <a:lnTo>
                  <a:pt x="9411636" y="111760"/>
                </a:lnTo>
                <a:close/>
              </a:path>
              <a:path w="10058400" h="1210310">
                <a:moveTo>
                  <a:pt x="9195609" y="1207770"/>
                </a:moveTo>
                <a:lnTo>
                  <a:pt x="8776994" y="1207770"/>
                </a:lnTo>
                <a:lnTo>
                  <a:pt x="8564836" y="1206500"/>
                </a:lnTo>
                <a:lnTo>
                  <a:pt x="8561985" y="1203960"/>
                </a:lnTo>
                <a:lnTo>
                  <a:pt x="8553637" y="1197610"/>
                </a:lnTo>
                <a:lnTo>
                  <a:pt x="8584681" y="1156970"/>
                </a:lnTo>
                <a:lnTo>
                  <a:pt x="8616186" y="1117600"/>
                </a:lnTo>
                <a:lnTo>
                  <a:pt x="8648148" y="1078230"/>
                </a:lnTo>
                <a:lnTo>
                  <a:pt x="8680565" y="1040130"/>
                </a:lnTo>
                <a:lnTo>
                  <a:pt x="8713432" y="1002030"/>
                </a:lnTo>
                <a:lnTo>
                  <a:pt x="8746745" y="963930"/>
                </a:lnTo>
                <a:lnTo>
                  <a:pt x="8780501" y="927100"/>
                </a:lnTo>
                <a:lnTo>
                  <a:pt x="8814694" y="891540"/>
                </a:lnTo>
                <a:lnTo>
                  <a:pt x="8849322" y="855980"/>
                </a:lnTo>
                <a:lnTo>
                  <a:pt x="8884381" y="820420"/>
                </a:lnTo>
                <a:lnTo>
                  <a:pt x="8919865" y="786130"/>
                </a:lnTo>
                <a:lnTo>
                  <a:pt x="8955773" y="751840"/>
                </a:lnTo>
                <a:lnTo>
                  <a:pt x="8992098" y="718820"/>
                </a:lnTo>
                <a:lnTo>
                  <a:pt x="9028839" y="685800"/>
                </a:lnTo>
                <a:lnTo>
                  <a:pt x="9065990" y="654050"/>
                </a:lnTo>
                <a:lnTo>
                  <a:pt x="9141509" y="590550"/>
                </a:lnTo>
                <a:lnTo>
                  <a:pt x="9218624" y="529590"/>
                </a:lnTo>
                <a:lnTo>
                  <a:pt x="9257770" y="500380"/>
                </a:lnTo>
                <a:lnTo>
                  <a:pt x="9337219" y="441960"/>
                </a:lnTo>
                <a:lnTo>
                  <a:pt x="9418185" y="386080"/>
                </a:lnTo>
                <a:lnTo>
                  <a:pt x="9459227" y="359410"/>
                </a:lnTo>
                <a:lnTo>
                  <a:pt x="9584543" y="279400"/>
                </a:lnTo>
                <a:lnTo>
                  <a:pt x="9627031" y="254000"/>
                </a:lnTo>
                <a:lnTo>
                  <a:pt x="9669871" y="229870"/>
                </a:lnTo>
                <a:lnTo>
                  <a:pt x="9713059" y="204470"/>
                </a:lnTo>
                <a:lnTo>
                  <a:pt x="9756591" y="180340"/>
                </a:lnTo>
                <a:lnTo>
                  <a:pt x="9800463" y="157480"/>
                </a:lnTo>
                <a:lnTo>
                  <a:pt x="9844670" y="133350"/>
                </a:lnTo>
                <a:lnTo>
                  <a:pt x="9934078" y="87630"/>
                </a:lnTo>
                <a:lnTo>
                  <a:pt x="10024782" y="44450"/>
                </a:lnTo>
                <a:lnTo>
                  <a:pt x="10058400" y="27940"/>
                </a:lnTo>
                <a:lnTo>
                  <a:pt x="10058400" y="504190"/>
                </a:lnTo>
                <a:lnTo>
                  <a:pt x="9994237" y="537210"/>
                </a:lnTo>
                <a:lnTo>
                  <a:pt x="9907910" y="588010"/>
                </a:lnTo>
                <a:lnTo>
                  <a:pt x="9824176" y="641350"/>
                </a:lnTo>
                <a:lnTo>
                  <a:pt x="9783263" y="669290"/>
                </a:lnTo>
                <a:lnTo>
                  <a:pt x="9742976" y="698500"/>
                </a:lnTo>
                <a:lnTo>
                  <a:pt x="9703309" y="727710"/>
                </a:lnTo>
                <a:lnTo>
                  <a:pt x="9664252" y="758190"/>
                </a:lnTo>
                <a:lnTo>
                  <a:pt x="9625801" y="788670"/>
                </a:lnTo>
                <a:lnTo>
                  <a:pt x="9587945" y="821690"/>
                </a:lnTo>
                <a:lnTo>
                  <a:pt x="9550680" y="853440"/>
                </a:lnTo>
                <a:lnTo>
                  <a:pt x="9513997" y="887730"/>
                </a:lnTo>
                <a:lnTo>
                  <a:pt x="9477888" y="922020"/>
                </a:lnTo>
                <a:lnTo>
                  <a:pt x="9442347" y="956310"/>
                </a:lnTo>
                <a:lnTo>
                  <a:pt x="9407366" y="991870"/>
                </a:lnTo>
                <a:lnTo>
                  <a:pt x="9372938" y="1028700"/>
                </a:lnTo>
                <a:lnTo>
                  <a:pt x="9339055" y="1065530"/>
                </a:lnTo>
                <a:lnTo>
                  <a:pt x="9305710" y="1103630"/>
                </a:lnTo>
                <a:lnTo>
                  <a:pt x="9272896" y="1141730"/>
                </a:lnTo>
                <a:lnTo>
                  <a:pt x="9240606" y="1181100"/>
                </a:lnTo>
                <a:lnTo>
                  <a:pt x="9231342" y="1191260"/>
                </a:lnTo>
                <a:lnTo>
                  <a:pt x="9219940" y="1198880"/>
                </a:lnTo>
                <a:lnTo>
                  <a:pt x="9207622" y="1205230"/>
                </a:lnTo>
                <a:lnTo>
                  <a:pt x="9195609" y="1207770"/>
                </a:lnTo>
                <a:close/>
              </a:path>
              <a:path w="10058400" h="1210310">
                <a:moveTo>
                  <a:pt x="6544788" y="1207770"/>
                </a:moveTo>
                <a:lnTo>
                  <a:pt x="5685728" y="1207770"/>
                </a:lnTo>
                <a:lnTo>
                  <a:pt x="5678891" y="1206500"/>
                </a:lnTo>
                <a:lnTo>
                  <a:pt x="5669115" y="1205230"/>
                </a:lnTo>
                <a:lnTo>
                  <a:pt x="5654891" y="1202690"/>
                </a:lnTo>
                <a:lnTo>
                  <a:pt x="5699411" y="1170940"/>
                </a:lnTo>
                <a:lnTo>
                  <a:pt x="5785124" y="1108710"/>
                </a:lnTo>
                <a:lnTo>
                  <a:pt x="5909170" y="1021080"/>
                </a:lnTo>
                <a:lnTo>
                  <a:pt x="5993282" y="963930"/>
                </a:lnTo>
                <a:lnTo>
                  <a:pt x="6080108" y="908050"/>
                </a:lnTo>
                <a:lnTo>
                  <a:pt x="6123986" y="882650"/>
                </a:lnTo>
                <a:lnTo>
                  <a:pt x="6168180" y="855980"/>
                </a:lnTo>
                <a:lnTo>
                  <a:pt x="6212697" y="830580"/>
                </a:lnTo>
                <a:lnTo>
                  <a:pt x="6257540" y="806450"/>
                </a:lnTo>
                <a:lnTo>
                  <a:pt x="6348226" y="760730"/>
                </a:lnTo>
                <a:lnTo>
                  <a:pt x="6440277" y="717550"/>
                </a:lnTo>
                <a:lnTo>
                  <a:pt x="6486828" y="697230"/>
                </a:lnTo>
                <a:lnTo>
                  <a:pt x="6533734" y="678180"/>
                </a:lnTo>
                <a:lnTo>
                  <a:pt x="6628636" y="642620"/>
                </a:lnTo>
                <a:lnTo>
                  <a:pt x="6725023" y="609600"/>
                </a:lnTo>
                <a:lnTo>
                  <a:pt x="6773786" y="594360"/>
                </a:lnTo>
                <a:lnTo>
                  <a:pt x="6822934" y="580390"/>
                </a:lnTo>
                <a:lnTo>
                  <a:pt x="6872474" y="567690"/>
                </a:lnTo>
                <a:lnTo>
                  <a:pt x="6972745" y="544830"/>
                </a:lnTo>
                <a:lnTo>
                  <a:pt x="7023487" y="534670"/>
                </a:lnTo>
                <a:lnTo>
                  <a:pt x="7124092" y="516890"/>
                </a:lnTo>
                <a:lnTo>
                  <a:pt x="7173558" y="509270"/>
                </a:lnTo>
                <a:lnTo>
                  <a:pt x="7223035" y="500380"/>
                </a:lnTo>
                <a:lnTo>
                  <a:pt x="7272520" y="492760"/>
                </a:lnTo>
                <a:lnTo>
                  <a:pt x="7470477" y="459740"/>
                </a:lnTo>
                <a:lnTo>
                  <a:pt x="7519955" y="452120"/>
                </a:lnTo>
                <a:lnTo>
                  <a:pt x="7569424" y="443230"/>
                </a:lnTo>
                <a:lnTo>
                  <a:pt x="7618878" y="435610"/>
                </a:lnTo>
                <a:lnTo>
                  <a:pt x="7717736" y="417830"/>
                </a:lnTo>
                <a:lnTo>
                  <a:pt x="7767133" y="410210"/>
                </a:lnTo>
                <a:lnTo>
                  <a:pt x="7915158" y="383540"/>
                </a:lnTo>
                <a:lnTo>
                  <a:pt x="7964434" y="373380"/>
                </a:lnTo>
                <a:lnTo>
                  <a:pt x="8013673" y="364490"/>
                </a:lnTo>
                <a:lnTo>
                  <a:pt x="8063951" y="354330"/>
                </a:lnTo>
                <a:lnTo>
                  <a:pt x="8164057" y="331470"/>
                </a:lnTo>
                <a:lnTo>
                  <a:pt x="8313450" y="293370"/>
                </a:lnTo>
                <a:lnTo>
                  <a:pt x="8363139" y="279400"/>
                </a:lnTo>
                <a:lnTo>
                  <a:pt x="8412813" y="266700"/>
                </a:lnTo>
                <a:lnTo>
                  <a:pt x="8462496" y="252730"/>
                </a:lnTo>
                <a:lnTo>
                  <a:pt x="8561985" y="227330"/>
                </a:lnTo>
                <a:lnTo>
                  <a:pt x="8576273" y="223520"/>
                </a:lnTo>
                <a:lnTo>
                  <a:pt x="8591228" y="218440"/>
                </a:lnTo>
                <a:lnTo>
                  <a:pt x="8607597" y="213360"/>
                </a:lnTo>
                <a:lnTo>
                  <a:pt x="8626122" y="208280"/>
                </a:lnTo>
                <a:lnTo>
                  <a:pt x="8621617" y="217170"/>
                </a:lnTo>
                <a:lnTo>
                  <a:pt x="8618334" y="224790"/>
                </a:lnTo>
                <a:lnTo>
                  <a:pt x="8615585" y="229870"/>
                </a:lnTo>
                <a:lnTo>
                  <a:pt x="8612684" y="234950"/>
                </a:lnTo>
                <a:lnTo>
                  <a:pt x="8580823" y="273050"/>
                </a:lnTo>
                <a:lnTo>
                  <a:pt x="8549677" y="312420"/>
                </a:lnTo>
                <a:lnTo>
                  <a:pt x="8519221" y="351790"/>
                </a:lnTo>
                <a:lnTo>
                  <a:pt x="8489428" y="392430"/>
                </a:lnTo>
                <a:lnTo>
                  <a:pt x="8460272" y="433070"/>
                </a:lnTo>
                <a:lnTo>
                  <a:pt x="8431725" y="473710"/>
                </a:lnTo>
                <a:lnTo>
                  <a:pt x="8403761" y="515620"/>
                </a:lnTo>
                <a:lnTo>
                  <a:pt x="8376354" y="556260"/>
                </a:lnTo>
                <a:lnTo>
                  <a:pt x="8349478" y="598170"/>
                </a:lnTo>
                <a:lnTo>
                  <a:pt x="8323105" y="641350"/>
                </a:lnTo>
                <a:lnTo>
                  <a:pt x="8297210" y="683260"/>
                </a:lnTo>
                <a:lnTo>
                  <a:pt x="8271765" y="726440"/>
                </a:lnTo>
                <a:lnTo>
                  <a:pt x="8246744" y="769620"/>
                </a:lnTo>
                <a:lnTo>
                  <a:pt x="8222121" y="812800"/>
                </a:lnTo>
                <a:lnTo>
                  <a:pt x="8197870" y="855980"/>
                </a:lnTo>
                <a:lnTo>
                  <a:pt x="8173963" y="900430"/>
                </a:lnTo>
                <a:lnTo>
                  <a:pt x="8150374" y="943610"/>
                </a:lnTo>
                <a:lnTo>
                  <a:pt x="8138393" y="966470"/>
                </a:lnTo>
                <a:lnTo>
                  <a:pt x="7460881" y="966470"/>
                </a:lnTo>
                <a:lnTo>
                  <a:pt x="7405950" y="976630"/>
                </a:lnTo>
                <a:lnTo>
                  <a:pt x="7158526" y="1021080"/>
                </a:lnTo>
                <a:lnTo>
                  <a:pt x="7109039" y="1031240"/>
                </a:lnTo>
                <a:lnTo>
                  <a:pt x="6961804" y="1065530"/>
                </a:lnTo>
                <a:lnTo>
                  <a:pt x="6816732" y="1107440"/>
                </a:lnTo>
                <a:lnTo>
                  <a:pt x="6721427" y="1140460"/>
                </a:lnTo>
                <a:lnTo>
                  <a:pt x="6674244" y="1158240"/>
                </a:lnTo>
                <a:lnTo>
                  <a:pt x="6627394" y="1177290"/>
                </a:lnTo>
                <a:lnTo>
                  <a:pt x="6580894" y="1197610"/>
                </a:lnTo>
                <a:lnTo>
                  <a:pt x="6569342" y="1201420"/>
                </a:lnTo>
                <a:lnTo>
                  <a:pt x="6557199" y="1205230"/>
                </a:lnTo>
                <a:lnTo>
                  <a:pt x="6544788" y="1207770"/>
                </a:lnTo>
                <a:close/>
              </a:path>
              <a:path w="10058400" h="1210310">
                <a:moveTo>
                  <a:pt x="1031190" y="1207770"/>
                </a:moveTo>
                <a:lnTo>
                  <a:pt x="45289" y="1207770"/>
                </a:lnTo>
                <a:lnTo>
                  <a:pt x="39830" y="1206500"/>
                </a:lnTo>
                <a:lnTo>
                  <a:pt x="32080" y="1205230"/>
                </a:lnTo>
                <a:lnTo>
                  <a:pt x="20895" y="1202690"/>
                </a:lnTo>
                <a:lnTo>
                  <a:pt x="57866" y="1169670"/>
                </a:lnTo>
                <a:lnTo>
                  <a:pt x="94052" y="1135380"/>
                </a:lnTo>
                <a:lnTo>
                  <a:pt x="129449" y="1099820"/>
                </a:lnTo>
                <a:lnTo>
                  <a:pt x="164054" y="1064260"/>
                </a:lnTo>
                <a:lnTo>
                  <a:pt x="197861" y="1028700"/>
                </a:lnTo>
                <a:lnTo>
                  <a:pt x="230867" y="993140"/>
                </a:lnTo>
                <a:lnTo>
                  <a:pt x="263068" y="956310"/>
                </a:lnTo>
                <a:lnTo>
                  <a:pt x="294459" y="918210"/>
                </a:lnTo>
                <a:lnTo>
                  <a:pt x="325036" y="880110"/>
                </a:lnTo>
                <a:lnTo>
                  <a:pt x="354796" y="842010"/>
                </a:lnTo>
                <a:lnTo>
                  <a:pt x="383733" y="802640"/>
                </a:lnTo>
                <a:lnTo>
                  <a:pt x="411845" y="763270"/>
                </a:lnTo>
                <a:lnTo>
                  <a:pt x="439126" y="723900"/>
                </a:lnTo>
                <a:lnTo>
                  <a:pt x="491180" y="641350"/>
                </a:lnTo>
                <a:lnTo>
                  <a:pt x="515945" y="599440"/>
                </a:lnTo>
                <a:lnTo>
                  <a:pt x="539863" y="556260"/>
                </a:lnTo>
                <a:lnTo>
                  <a:pt x="562930" y="513080"/>
                </a:lnTo>
                <a:lnTo>
                  <a:pt x="585142" y="468630"/>
                </a:lnTo>
                <a:lnTo>
                  <a:pt x="606495" y="424180"/>
                </a:lnTo>
                <a:lnTo>
                  <a:pt x="626983" y="379730"/>
                </a:lnTo>
                <a:lnTo>
                  <a:pt x="646604" y="332740"/>
                </a:lnTo>
                <a:lnTo>
                  <a:pt x="665354" y="287020"/>
                </a:lnTo>
                <a:lnTo>
                  <a:pt x="683227" y="238760"/>
                </a:lnTo>
                <a:lnTo>
                  <a:pt x="2242532" y="238760"/>
                </a:lnTo>
                <a:lnTo>
                  <a:pt x="2201834" y="260350"/>
                </a:lnTo>
                <a:lnTo>
                  <a:pt x="2156727" y="287020"/>
                </a:lnTo>
                <a:lnTo>
                  <a:pt x="2070470" y="340360"/>
                </a:lnTo>
                <a:lnTo>
                  <a:pt x="2028195" y="368300"/>
                </a:lnTo>
                <a:lnTo>
                  <a:pt x="1986457" y="397510"/>
                </a:lnTo>
                <a:lnTo>
                  <a:pt x="1945231" y="425450"/>
                </a:lnTo>
                <a:lnTo>
                  <a:pt x="1864224" y="486410"/>
                </a:lnTo>
                <a:lnTo>
                  <a:pt x="1824393" y="516890"/>
                </a:lnTo>
                <a:lnTo>
                  <a:pt x="1745958" y="580390"/>
                </a:lnTo>
                <a:lnTo>
                  <a:pt x="1707306" y="612140"/>
                </a:lnTo>
                <a:lnTo>
                  <a:pt x="1631011" y="678180"/>
                </a:lnTo>
                <a:lnTo>
                  <a:pt x="1593320" y="711200"/>
                </a:lnTo>
                <a:lnTo>
                  <a:pt x="1481787" y="814070"/>
                </a:lnTo>
                <a:lnTo>
                  <a:pt x="1445042" y="848360"/>
                </a:lnTo>
                <a:lnTo>
                  <a:pt x="1408473" y="883920"/>
                </a:lnTo>
                <a:lnTo>
                  <a:pt x="1234549" y="1049020"/>
                </a:lnTo>
                <a:lnTo>
                  <a:pt x="1199528" y="1080770"/>
                </a:lnTo>
                <a:lnTo>
                  <a:pt x="1129209" y="1146810"/>
                </a:lnTo>
                <a:lnTo>
                  <a:pt x="1093901" y="1178560"/>
                </a:lnTo>
                <a:lnTo>
                  <a:pt x="1080209" y="1189990"/>
                </a:lnTo>
                <a:lnTo>
                  <a:pt x="1064378" y="1198880"/>
                </a:lnTo>
                <a:lnTo>
                  <a:pt x="1047632" y="1205230"/>
                </a:lnTo>
                <a:lnTo>
                  <a:pt x="1031190" y="1207770"/>
                </a:lnTo>
                <a:close/>
              </a:path>
              <a:path w="10058400" h="1210310">
                <a:moveTo>
                  <a:pt x="5143025" y="1207770"/>
                </a:moveTo>
                <a:lnTo>
                  <a:pt x="4295207" y="1207770"/>
                </a:lnTo>
                <a:lnTo>
                  <a:pt x="4288080" y="1206500"/>
                </a:lnTo>
                <a:lnTo>
                  <a:pt x="4280140" y="1201420"/>
                </a:lnTo>
                <a:lnTo>
                  <a:pt x="4476433" y="1145540"/>
                </a:lnTo>
                <a:lnTo>
                  <a:pt x="4525394" y="1130300"/>
                </a:lnTo>
                <a:lnTo>
                  <a:pt x="4623178" y="1102360"/>
                </a:lnTo>
                <a:lnTo>
                  <a:pt x="4769501" y="1056640"/>
                </a:lnTo>
                <a:lnTo>
                  <a:pt x="4818179" y="1042670"/>
                </a:lnTo>
                <a:lnTo>
                  <a:pt x="4866808" y="1026160"/>
                </a:lnTo>
                <a:lnTo>
                  <a:pt x="4963916" y="995680"/>
                </a:lnTo>
                <a:lnTo>
                  <a:pt x="5012394" y="979170"/>
                </a:lnTo>
                <a:lnTo>
                  <a:pt x="5060822" y="963930"/>
                </a:lnTo>
                <a:lnTo>
                  <a:pt x="5302170" y="881380"/>
                </a:lnTo>
                <a:lnTo>
                  <a:pt x="5350279" y="863600"/>
                </a:lnTo>
                <a:lnTo>
                  <a:pt x="5398333" y="847090"/>
                </a:lnTo>
                <a:lnTo>
                  <a:pt x="5637759" y="758190"/>
                </a:lnTo>
                <a:lnTo>
                  <a:pt x="5733125" y="720090"/>
                </a:lnTo>
                <a:lnTo>
                  <a:pt x="5780720" y="702310"/>
                </a:lnTo>
                <a:lnTo>
                  <a:pt x="5749686" y="732790"/>
                </a:lnTo>
                <a:lnTo>
                  <a:pt x="5718900" y="765810"/>
                </a:lnTo>
                <a:lnTo>
                  <a:pt x="5687465" y="796290"/>
                </a:lnTo>
                <a:lnTo>
                  <a:pt x="5654484" y="825500"/>
                </a:lnTo>
                <a:lnTo>
                  <a:pt x="5573997" y="891540"/>
                </a:lnTo>
                <a:lnTo>
                  <a:pt x="5533620" y="923290"/>
                </a:lnTo>
                <a:lnTo>
                  <a:pt x="5452638" y="989330"/>
                </a:lnTo>
                <a:lnTo>
                  <a:pt x="5412046" y="1021080"/>
                </a:lnTo>
                <a:lnTo>
                  <a:pt x="5371398" y="1054100"/>
                </a:lnTo>
                <a:lnTo>
                  <a:pt x="5289960" y="1117600"/>
                </a:lnTo>
                <a:lnTo>
                  <a:pt x="5249185" y="1150620"/>
                </a:lnTo>
                <a:lnTo>
                  <a:pt x="5208382" y="1182370"/>
                </a:lnTo>
                <a:lnTo>
                  <a:pt x="5160022" y="1205230"/>
                </a:lnTo>
                <a:lnTo>
                  <a:pt x="5143025" y="1207770"/>
                </a:lnTo>
                <a:close/>
              </a:path>
              <a:path w="10058400" h="1210310">
                <a:moveTo>
                  <a:pt x="7909834" y="1210310"/>
                </a:moveTo>
                <a:lnTo>
                  <a:pt x="7805684" y="1207770"/>
                </a:lnTo>
                <a:lnTo>
                  <a:pt x="7374425" y="1207770"/>
                </a:lnTo>
                <a:lnTo>
                  <a:pt x="7366608" y="1206500"/>
                </a:lnTo>
                <a:lnTo>
                  <a:pt x="7357857" y="1205230"/>
                </a:lnTo>
                <a:lnTo>
                  <a:pt x="7438615" y="1018540"/>
                </a:lnTo>
                <a:lnTo>
                  <a:pt x="7460881" y="966470"/>
                </a:lnTo>
                <a:lnTo>
                  <a:pt x="8138393" y="966470"/>
                </a:lnTo>
                <a:lnTo>
                  <a:pt x="8127077" y="988060"/>
                </a:lnTo>
                <a:lnTo>
                  <a:pt x="8104045" y="1032510"/>
                </a:lnTo>
                <a:lnTo>
                  <a:pt x="8081252" y="1076960"/>
                </a:lnTo>
                <a:lnTo>
                  <a:pt x="8058671" y="1121410"/>
                </a:lnTo>
                <a:lnTo>
                  <a:pt x="8031607" y="1164590"/>
                </a:lnTo>
                <a:lnTo>
                  <a:pt x="7999752" y="1192530"/>
                </a:lnTo>
                <a:lnTo>
                  <a:pt x="7960147" y="1207770"/>
                </a:lnTo>
                <a:lnTo>
                  <a:pt x="7909834" y="1210310"/>
                </a:lnTo>
                <a:close/>
              </a:path>
              <a:path w="10058400" h="1210310">
                <a:moveTo>
                  <a:pt x="7440567" y="1209040"/>
                </a:moveTo>
                <a:lnTo>
                  <a:pt x="7388398" y="1209040"/>
                </a:lnTo>
                <a:lnTo>
                  <a:pt x="7381593" y="1207770"/>
                </a:lnTo>
                <a:lnTo>
                  <a:pt x="7492744" y="1207770"/>
                </a:lnTo>
                <a:lnTo>
                  <a:pt x="7440567" y="1209040"/>
                </a:lnTo>
                <a:close/>
              </a:path>
            </a:pathLst>
          </a:custGeom>
          <a:solidFill>
            <a:srgbClr val="FFD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2499" y="304215"/>
            <a:ext cx="571499" cy="63817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820336"/>
            <a:ext cx="10058400" cy="495300"/>
          </a:xfrm>
          <a:custGeom>
            <a:avLst/>
            <a:gdLst/>
            <a:ahLst/>
            <a:cxnLst/>
            <a:rect l="l" t="t" r="r" b="b"/>
            <a:pathLst>
              <a:path w="10058400" h="495300">
                <a:moveTo>
                  <a:pt x="10058399" y="494863"/>
                </a:moveTo>
                <a:lnTo>
                  <a:pt x="0" y="494863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494863"/>
                </a:lnTo>
                <a:close/>
              </a:path>
            </a:pathLst>
          </a:custGeom>
          <a:solidFill>
            <a:srgbClr val="FFDE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6827463"/>
            <a:ext cx="10058400" cy="488315"/>
          </a:xfrm>
          <a:custGeom>
            <a:avLst/>
            <a:gdLst/>
            <a:ahLst/>
            <a:cxnLst/>
            <a:rect l="l" t="t" r="r" b="b"/>
            <a:pathLst>
              <a:path w="10058400" h="488315">
                <a:moveTo>
                  <a:pt x="7584642" y="487736"/>
                </a:moveTo>
                <a:lnTo>
                  <a:pt x="6829736" y="487736"/>
                </a:lnTo>
                <a:lnTo>
                  <a:pt x="6853610" y="463123"/>
                </a:lnTo>
                <a:lnTo>
                  <a:pt x="6888685" y="426030"/>
                </a:lnTo>
                <a:lnTo>
                  <a:pt x="6923302" y="388447"/>
                </a:lnTo>
                <a:lnTo>
                  <a:pt x="6957448" y="350364"/>
                </a:lnTo>
                <a:lnTo>
                  <a:pt x="6991109" y="311766"/>
                </a:lnTo>
                <a:lnTo>
                  <a:pt x="7021660" y="274816"/>
                </a:lnTo>
                <a:lnTo>
                  <a:pt x="7051022" y="236821"/>
                </a:lnTo>
                <a:lnTo>
                  <a:pt x="7079459" y="198015"/>
                </a:lnTo>
                <a:lnTo>
                  <a:pt x="7107232" y="158632"/>
                </a:lnTo>
                <a:lnTo>
                  <a:pt x="7134604" y="118904"/>
                </a:lnTo>
                <a:lnTo>
                  <a:pt x="7161838" y="79067"/>
                </a:lnTo>
                <a:lnTo>
                  <a:pt x="7189196" y="39354"/>
                </a:lnTo>
                <a:lnTo>
                  <a:pt x="7216941" y="0"/>
                </a:lnTo>
                <a:lnTo>
                  <a:pt x="7879163" y="0"/>
                </a:lnTo>
                <a:lnTo>
                  <a:pt x="7857525" y="48165"/>
                </a:lnTo>
                <a:lnTo>
                  <a:pt x="7834764" y="95651"/>
                </a:lnTo>
                <a:lnTo>
                  <a:pt x="7810881" y="142466"/>
                </a:lnTo>
                <a:lnTo>
                  <a:pt x="7785878" y="188615"/>
                </a:lnTo>
                <a:lnTo>
                  <a:pt x="7759756" y="234104"/>
                </a:lnTo>
                <a:lnTo>
                  <a:pt x="7732516" y="278940"/>
                </a:lnTo>
                <a:lnTo>
                  <a:pt x="7704159" y="323128"/>
                </a:lnTo>
                <a:lnTo>
                  <a:pt x="7674687" y="366674"/>
                </a:lnTo>
                <a:lnTo>
                  <a:pt x="7644100" y="409585"/>
                </a:lnTo>
                <a:lnTo>
                  <a:pt x="7612400" y="451867"/>
                </a:lnTo>
                <a:lnTo>
                  <a:pt x="7584642" y="487736"/>
                </a:lnTo>
                <a:close/>
              </a:path>
              <a:path w="10058400" h="488315">
                <a:moveTo>
                  <a:pt x="1647299" y="233162"/>
                </a:moveTo>
                <a:lnTo>
                  <a:pt x="1705946" y="190094"/>
                </a:lnTo>
                <a:lnTo>
                  <a:pt x="1725699" y="175941"/>
                </a:lnTo>
                <a:lnTo>
                  <a:pt x="1975967" y="0"/>
                </a:lnTo>
                <a:lnTo>
                  <a:pt x="2267777" y="0"/>
                </a:lnTo>
                <a:lnTo>
                  <a:pt x="2222108" y="22776"/>
                </a:lnTo>
                <a:lnTo>
                  <a:pt x="2176161" y="44845"/>
                </a:lnTo>
                <a:lnTo>
                  <a:pt x="2129918" y="66180"/>
                </a:lnTo>
                <a:lnTo>
                  <a:pt x="2083361" y="86754"/>
                </a:lnTo>
                <a:lnTo>
                  <a:pt x="2036473" y="106539"/>
                </a:lnTo>
                <a:lnTo>
                  <a:pt x="1989235" y="125509"/>
                </a:lnTo>
                <a:lnTo>
                  <a:pt x="1941631" y="143635"/>
                </a:lnTo>
                <a:lnTo>
                  <a:pt x="1893641" y="160891"/>
                </a:lnTo>
                <a:lnTo>
                  <a:pt x="1845249" y="177250"/>
                </a:lnTo>
                <a:lnTo>
                  <a:pt x="1796437" y="192683"/>
                </a:lnTo>
                <a:lnTo>
                  <a:pt x="1747186" y="207165"/>
                </a:lnTo>
                <a:lnTo>
                  <a:pt x="1697480" y="220667"/>
                </a:lnTo>
                <a:lnTo>
                  <a:pt x="1647299" y="233162"/>
                </a:lnTo>
                <a:close/>
              </a:path>
              <a:path w="10058400" h="488315">
                <a:moveTo>
                  <a:pt x="4166387" y="487736"/>
                </a:moveTo>
                <a:lnTo>
                  <a:pt x="1615501" y="487736"/>
                </a:lnTo>
                <a:lnTo>
                  <a:pt x="1650679" y="480346"/>
                </a:lnTo>
                <a:lnTo>
                  <a:pt x="1750795" y="460464"/>
                </a:lnTo>
                <a:lnTo>
                  <a:pt x="3175624" y="205738"/>
                </a:lnTo>
                <a:lnTo>
                  <a:pt x="3375648" y="164519"/>
                </a:lnTo>
                <a:lnTo>
                  <a:pt x="4023321" y="18938"/>
                </a:lnTo>
                <a:lnTo>
                  <a:pt x="4036322" y="15263"/>
                </a:lnTo>
                <a:lnTo>
                  <a:pt x="4049132" y="10461"/>
                </a:lnTo>
                <a:lnTo>
                  <a:pt x="4061865" y="5164"/>
                </a:lnTo>
                <a:lnTo>
                  <a:pt x="4074637" y="0"/>
                </a:lnTo>
                <a:lnTo>
                  <a:pt x="5039870" y="0"/>
                </a:lnTo>
                <a:lnTo>
                  <a:pt x="4997263" y="29226"/>
                </a:lnTo>
                <a:lnTo>
                  <a:pt x="4954413" y="58033"/>
                </a:lnTo>
                <a:lnTo>
                  <a:pt x="4911320" y="86416"/>
                </a:lnTo>
                <a:lnTo>
                  <a:pt x="4867984" y="114367"/>
                </a:lnTo>
                <a:lnTo>
                  <a:pt x="4824404" y="141883"/>
                </a:lnTo>
                <a:lnTo>
                  <a:pt x="4780580" y="168957"/>
                </a:lnTo>
                <a:lnTo>
                  <a:pt x="4736512" y="195584"/>
                </a:lnTo>
                <a:lnTo>
                  <a:pt x="4692199" y="221758"/>
                </a:lnTo>
                <a:lnTo>
                  <a:pt x="4647641" y="247475"/>
                </a:lnTo>
                <a:lnTo>
                  <a:pt x="4602837" y="272728"/>
                </a:lnTo>
                <a:lnTo>
                  <a:pt x="4557788" y="297511"/>
                </a:lnTo>
                <a:lnTo>
                  <a:pt x="4512492" y="321821"/>
                </a:lnTo>
                <a:lnTo>
                  <a:pt x="4466950" y="345650"/>
                </a:lnTo>
                <a:lnTo>
                  <a:pt x="4421161" y="368993"/>
                </a:lnTo>
                <a:lnTo>
                  <a:pt x="4375125" y="391845"/>
                </a:lnTo>
                <a:lnTo>
                  <a:pt x="4328842" y="414201"/>
                </a:lnTo>
                <a:lnTo>
                  <a:pt x="4282310" y="436055"/>
                </a:lnTo>
                <a:lnTo>
                  <a:pt x="4235531" y="457401"/>
                </a:lnTo>
                <a:lnTo>
                  <a:pt x="4188503" y="478233"/>
                </a:lnTo>
                <a:lnTo>
                  <a:pt x="4166387" y="487736"/>
                </a:lnTo>
                <a:close/>
              </a:path>
              <a:path w="10058400" h="488315">
                <a:moveTo>
                  <a:pt x="5679048" y="487736"/>
                </a:moveTo>
                <a:lnTo>
                  <a:pt x="4892721" y="487736"/>
                </a:lnTo>
                <a:lnTo>
                  <a:pt x="4897699" y="484119"/>
                </a:lnTo>
                <a:lnTo>
                  <a:pt x="4938646" y="453905"/>
                </a:lnTo>
                <a:lnTo>
                  <a:pt x="4979422" y="423384"/>
                </a:lnTo>
                <a:lnTo>
                  <a:pt x="5060374" y="361623"/>
                </a:lnTo>
                <a:lnTo>
                  <a:pt x="5140866" y="298883"/>
                </a:lnTo>
                <a:lnTo>
                  <a:pt x="5262432" y="202187"/>
                </a:lnTo>
                <a:lnTo>
                  <a:pt x="5511287" y="0"/>
                </a:lnTo>
                <a:lnTo>
                  <a:pt x="6420911" y="0"/>
                </a:lnTo>
                <a:lnTo>
                  <a:pt x="6374056" y="23923"/>
                </a:lnTo>
                <a:lnTo>
                  <a:pt x="6328699" y="48511"/>
                </a:lnTo>
                <a:lnTo>
                  <a:pt x="6283980" y="74077"/>
                </a:lnTo>
                <a:lnTo>
                  <a:pt x="6239836" y="100522"/>
                </a:lnTo>
                <a:lnTo>
                  <a:pt x="6196203" y="127752"/>
                </a:lnTo>
                <a:lnTo>
                  <a:pt x="6153020" y="155669"/>
                </a:lnTo>
                <a:lnTo>
                  <a:pt x="6110222" y="184177"/>
                </a:lnTo>
                <a:lnTo>
                  <a:pt x="6067748" y="213181"/>
                </a:lnTo>
                <a:lnTo>
                  <a:pt x="6025533" y="242582"/>
                </a:lnTo>
                <a:lnTo>
                  <a:pt x="5774185" y="421966"/>
                </a:lnTo>
                <a:lnTo>
                  <a:pt x="5732029" y="451460"/>
                </a:lnTo>
                <a:lnTo>
                  <a:pt x="5690512" y="479994"/>
                </a:lnTo>
                <a:lnTo>
                  <a:pt x="5679048" y="487736"/>
                </a:lnTo>
                <a:close/>
              </a:path>
              <a:path w="10058400" h="488315">
                <a:moveTo>
                  <a:pt x="8769464" y="487736"/>
                </a:moveTo>
                <a:lnTo>
                  <a:pt x="8103432" y="487736"/>
                </a:lnTo>
                <a:lnTo>
                  <a:pt x="8127011" y="446079"/>
                </a:lnTo>
                <a:lnTo>
                  <a:pt x="8152389" y="402397"/>
                </a:lnTo>
                <a:lnTo>
                  <a:pt x="8178303" y="358980"/>
                </a:lnTo>
                <a:lnTo>
                  <a:pt x="8204776" y="315839"/>
                </a:lnTo>
                <a:lnTo>
                  <a:pt x="8230250" y="275649"/>
                </a:lnTo>
                <a:lnTo>
                  <a:pt x="8256331" y="235819"/>
                </a:lnTo>
                <a:lnTo>
                  <a:pt x="8282886" y="196271"/>
                </a:lnTo>
                <a:lnTo>
                  <a:pt x="8309776" y="156926"/>
                </a:lnTo>
                <a:lnTo>
                  <a:pt x="8391107" y="39321"/>
                </a:lnTo>
                <a:lnTo>
                  <a:pt x="8417983" y="0"/>
                </a:lnTo>
                <a:lnTo>
                  <a:pt x="9091765" y="0"/>
                </a:lnTo>
                <a:lnTo>
                  <a:pt x="9060223" y="41326"/>
                </a:lnTo>
                <a:lnTo>
                  <a:pt x="9029474" y="82787"/>
                </a:lnTo>
                <a:lnTo>
                  <a:pt x="8999350" y="124580"/>
                </a:lnTo>
                <a:lnTo>
                  <a:pt x="8969838" y="166698"/>
                </a:lnTo>
                <a:lnTo>
                  <a:pt x="8940928" y="209133"/>
                </a:lnTo>
                <a:lnTo>
                  <a:pt x="8912607" y="251880"/>
                </a:lnTo>
                <a:lnTo>
                  <a:pt x="8884864" y="294931"/>
                </a:lnTo>
                <a:lnTo>
                  <a:pt x="8857686" y="338279"/>
                </a:lnTo>
                <a:lnTo>
                  <a:pt x="8831062" y="381916"/>
                </a:lnTo>
                <a:lnTo>
                  <a:pt x="8804981" y="425837"/>
                </a:lnTo>
                <a:lnTo>
                  <a:pt x="8779429" y="470034"/>
                </a:lnTo>
                <a:lnTo>
                  <a:pt x="8769464" y="487736"/>
                </a:lnTo>
                <a:close/>
              </a:path>
              <a:path w="10058400" h="488315">
                <a:moveTo>
                  <a:pt x="256561" y="487736"/>
                </a:moveTo>
                <a:lnTo>
                  <a:pt x="0" y="487736"/>
                </a:lnTo>
                <a:lnTo>
                  <a:pt x="0" y="0"/>
                </a:lnTo>
                <a:lnTo>
                  <a:pt x="932130" y="0"/>
                </a:lnTo>
                <a:lnTo>
                  <a:pt x="894365" y="34949"/>
                </a:lnTo>
                <a:lnTo>
                  <a:pt x="856143" y="69165"/>
                </a:lnTo>
                <a:lnTo>
                  <a:pt x="817470" y="102659"/>
                </a:lnTo>
                <a:lnTo>
                  <a:pt x="778348" y="135443"/>
                </a:lnTo>
                <a:lnTo>
                  <a:pt x="738782" y="167527"/>
                </a:lnTo>
                <a:lnTo>
                  <a:pt x="698775" y="198922"/>
                </a:lnTo>
                <a:lnTo>
                  <a:pt x="658331" y="229639"/>
                </a:lnTo>
                <a:lnTo>
                  <a:pt x="617453" y="259691"/>
                </a:lnTo>
                <a:lnTo>
                  <a:pt x="576145" y="289087"/>
                </a:lnTo>
                <a:lnTo>
                  <a:pt x="534411" y="317839"/>
                </a:lnTo>
                <a:lnTo>
                  <a:pt x="492254" y="345958"/>
                </a:lnTo>
                <a:lnTo>
                  <a:pt x="449679" y="373455"/>
                </a:lnTo>
                <a:lnTo>
                  <a:pt x="406688" y="400341"/>
                </a:lnTo>
                <a:lnTo>
                  <a:pt x="363285" y="426627"/>
                </a:lnTo>
                <a:lnTo>
                  <a:pt x="319475" y="452325"/>
                </a:lnTo>
                <a:lnTo>
                  <a:pt x="275260" y="477445"/>
                </a:lnTo>
                <a:lnTo>
                  <a:pt x="256561" y="487736"/>
                </a:lnTo>
                <a:close/>
              </a:path>
              <a:path w="10058400" h="488315">
                <a:moveTo>
                  <a:pt x="10058399" y="487736"/>
                </a:moveTo>
                <a:lnTo>
                  <a:pt x="9578931" y="487736"/>
                </a:lnTo>
                <a:lnTo>
                  <a:pt x="9599927" y="472449"/>
                </a:lnTo>
                <a:lnTo>
                  <a:pt x="9680609" y="414894"/>
                </a:lnTo>
                <a:lnTo>
                  <a:pt x="10058399" y="150805"/>
                </a:lnTo>
                <a:lnTo>
                  <a:pt x="10058399" y="487736"/>
                </a:lnTo>
                <a:close/>
              </a:path>
            </a:pathLst>
          </a:custGeom>
          <a:solidFill>
            <a:srgbClr val="FFD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1438013"/>
            <a:ext cx="10058400" cy="242570"/>
          </a:xfrm>
          <a:custGeom>
            <a:avLst/>
            <a:gdLst/>
            <a:ahLst/>
            <a:cxnLst/>
            <a:rect l="l" t="t" r="r" b="b"/>
            <a:pathLst>
              <a:path w="10058400" h="242569">
                <a:moveTo>
                  <a:pt x="10058399" y="242238"/>
                </a:moveTo>
                <a:lnTo>
                  <a:pt x="0" y="242238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242238"/>
                </a:lnTo>
                <a:close/>
              </a:path>
            </a:pathLst>
          </a:custGeom>
          <a:solidFill>
            <a:srgbClr val="FFD07D">
              <a:alpha val="37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1218635"/>
            <a:ext cx="10058400" cy="5601970"/>
          </a:xfrm>
          <a:custGeom>
            <a:avLst/>
            <a:gdLst/>
            <a:ahLst/>
            <a:cxnLst/>
            <a:rect l="l" t="t" r="r" b="b"/>
            <a:pathLst>
              <a:path w="10058400" h="5601970">
                <a:moveTo>
                  <a:pt x="10058399" y="5601700"/>
                </a:moveTo>
                <a:lnTo>
                  <a:pt x="0" y="5601700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5601700"/>
                </a:lnTo>
                <a:close/>
              </a:path>
            </a:pathLst>
          </a:custGeom>
          <a:solidFill>
            <a:srgbClr val="FFECCF">
              <a:alpha val="37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8122" y="1689470"/>
            <a:ext cx="8662500" cy="52355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629" y="288498"/>
            <a:ext cx="2969895" cy="63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682496"/>
            <a:ext cx="905256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6803136"/>
            <a:ext cx="321868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03136"/>
            <a:ext cx="231343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6803136"/>
            <a:ext cx="231343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i.missouri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elt.uky.edu/student-ai-use-scale" TargetMode="External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C59DAB1-CAE7-A460-B3B2-73FD2C3B6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5285" y="375708"/>
            <a:ext cx="2937115" cy="48767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1054490" y="455654"/>
            <a:ext cx="2866845" cy="31547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2050" i="0">
                <a:latin typeface="Bahnschrift" panose="020B0502040204020203" pitchFamily="34" charset="0"/>
              </a:rPr>
              <a:t>STUDENT AI USE SCALE</a:t>
            </a:r>
            <a:endParaRPr sz="2050" i="0">
              <a:latin typeface="Bahnschrift" panose="020B0502040204020203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2460" y="375709"/>
            <a:ext cx="52533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1100" spc="-10">
                <a:latin typeface="Open Sans"/>
                <a:cs typeface="Open Sans"/>
              </a:rPr>
              <a:t>Instructors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are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 spc="-10">
                <a:latin typeface="Open Sans"/>
                <a:cs typeface="Open Sans"/>
              </a:rPr>
              <a:t>encouraged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to</a:t>
            </a:r>
            <a:r>
              <a:rPr sz="1100" spc="-15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customize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these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levels</a:t>
            </a:r>
            <a:r>
              <a:rPr sz="1100" spc="-15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and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 spc="-10">
                <a:latin typeface="Open Sans"/>
                <a:cs typeface="Open Sans"/>
              </a:rPr>
              <a:t>descriptions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to</a:t>
            </a:r>
            <a:r>
              <a:rPr sz="1100" spc="-15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fit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 spc="-10">
                <a:latin typeface="Open Sans"/>
                <a:cs typeface="Open Sans"/>
              </a:rPr>
              <a:t>their </a:t>
            </a:r>
            <a:r>
              <a:rPr sz="1100">
                <a:latin typeface="Open Sans"/>
                <a:cs typeface="Open Sans"/>
              </a:rPr>
              <a:t>course</a:t>
            </a:r>
            <a:r>
              <a:rPr sz="1100" spc="-30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context</a:t>
            </a:r>
            <a:r>
              <a:rPr sz="1100" spc="-25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and</a:t>
            </a:r>
            <a:r>
              <a:rPr sz="1100" spc="-25">
                <a:latin typeface="Open Sans"/>
                <a:cs typeface="Open Sans"/>
              </a:rPr>
              <a:t> </a:t>
            </a:r>
            <a:r>
              <a:rPr sz="1100" spc="-10">
                <a:latin typeface="Open Sans"/>
                <a:cs typeface="Open Sans"/>
              </a:rPr>
              <a:t>assessment</a:t>
            </a:r>
            <a:r>
              <a:rPr sz="1100" spc="-25">
                <a:latin typeface="Open Sans"/>
                <a:cs typeface="Open Sans"/>
              </a:rPr>
              <a:t> </a:t>
            </a:r>
            <a:r>
              <a:rPr sz="1100">
                <a:latin typeface="Open Sans"/>
                <a:cs typeface="Open Sans"/>
              </a:rPr>
              <a:t>needs.</a:t>
            </a:r>
            <a:r>
              <a:rPr sz="1100" spc="-20">
                <a:latin typeface="Open Sans"/>
                <a:cs typeface="Open Sans"/>
              </a:rPr>
              <a:t> </a:t>
            </a:r>
            <a:r>
              <a:rPr sz="1100" u="sng" spc="-10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Additional</a:t>
            </a:r>
            <a:r>
              <a:rPr sz="1100" u="sng" spc="-25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 </a:t>
            </a:r>
            <a:r>
              <a:rPr sz="1100" u="sng" spc="-10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Resources.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32548" y="1432132"/>
            <a:ext cx="6813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>
                <a:latin typeface="Montserrat Medium" panose="00000600000000000000" pitchFamily="2" charset="0"/>
                <a:cs typeface="Calibri"/>
              </a:rPr>
              <a:t>LEVEL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94256" y="1432132"/>
            <a:ext cx="152074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>
                <a:latin typeface="Montserrat Medium" panose="00000600000000000000" pitchFamily="2" charset="0"/>
                <a:cs typeface="Calibri"/>
              </a:rPr>
              <a:t>STUDENT’S</a:t>
            </a:r>
            <a:r>
              <a:rPr sz="1200" spc="10">
                <a:latin typeface="Montserrat Medium" panose="00000600000000000000" pitchFamily="2" charset="0"/>
                <a:cs typeface="Calibri"/>
              </a:rPr>
              <a:t> </a:t>
            </a:r>
            <a:r>
              <a:rPr sz="1200" spc="70">
                <a:latin typeface="Montserrat Medium" panose="00000600000000000000" pitchFamily="2" charset="0"/>
                <a:cs typeface="Calibri"/>
              </a:rPr>
              <a:t>ROLE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18402" y="1432132"/>
            <a:ext cx="89439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Montserrat Medium" panose="00000600000000000000" pitchFamily="2" charset="0"/>
                <a:cs typeface="Calibri"/>
              </a:rPr>
              <a:t>AI’S</a:t>
            </a:r>
            <a:r>
              <a:rPr sz="1200" spc="110">
                <a:latin typeface="Montserrat Medium" panose="00000600000000000000" pitchFamily="2" charset="0"/>
                <a:cs typeface="Calibri"/>
              </a:rPr>
              <a:t> </a:t>
            </a:r>
            <a:r>
              <a:rPr sz="1200" spc="70">
                <a:latin typeface="Montserrat Medium" panose="00000600000000000000" pitchFamily="2" charset="0"/>
                <a:cs typeface="Calibri"/>
              </a:rPr>
              <a:t>ROLE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53791" y="1971387"/>
            <a:ext cx="36949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55">
                <a:latin typeface="Aptos Narrow" panose="020B0004020202020204" pitchFamily="34" charset="0"/>
                <a:cs typeface="Arial" panose="020B0604020202020204" pitchFamily="34" charset="0"/>
              </a:rPr>
              <a:t>0</a:t>
            </a:r>
            <a:endParaRPr sz="54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0386" y="1826372"/>
            <a:ext cx="4103301" cy="975908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R="197485" algn="ctr">
              <a:lnSpc>
                <a:spcPct val="100000"/>
              </a:lnSpc>
            </a:pPr>
            <a:r>
              <a:rPr sz="1200" b="1" spc="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SOLE</a:t>
            </a:r>
            <a:r>
              <a:rPr sz="1200" b="1" spc="-5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200" b="1" spc="6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</a:t>
            </a:r>
            <a:endParaRPr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/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complete all planning, outlining, drafting, research, analysis, creation, and revision independently of AI. Widely used tools such as spellcheck, grammar check, and web search are allowed unless specifically stated.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38780" y="2210452"/>
            <a:ext cx="5607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None</a:t>
            </a:r>
            <a:endParaRPr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2652" y="3212683"/>
            <a:ext cx="32631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855">
                <a:latin typeface="Aptos Narrow" panose="020B0004020202020204" pitchFamily="34" charset="0"/>
                <a:cs typeface="Arial" panose="020B0604020202020204" pitchFamily="34" charset="0"/>
              </a:rPr>
              <a:t>1</a:t>
            </a:r>
            <a:endParaRPr sz="54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9400" y="3149986"/>
            <a:ext cx="4355764" cy="8566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AUTHOR</a:t>
            </a:r>
          </a:p>
          <a:p>
            <a:pPr marL="12700" marR="5080" algn="just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generate most core ideas, prose, and content. Students may use AI only for specific, limited support tasks such as organization, proofreading, formatting, or web search.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654904" y="3403834"/>
            <a:ext cx="775820" cy="424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>
              <a:lnSpc>
                <a:spcPct val="114599"/>
              </a:lnSpc>
              <a:spcBef>
                <a:spcPts val="100"/>
              </a:spcBef>
            </a:pPr>
            <a:r>
              <a:rPr lang="en-US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Editing Assistant</a:t>
            </a:r>
            <a:endParaRPr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3608" y="4502795"/>
            <a:ext cx="46867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09">
                <a:latin typeface="Aptos Narrow" panose="020B0004020202020204" pitchFamily="34" charset="0"/>
                <a:cs typeface="Arial" panose="020B0604020202020204" pitchFamily="34" charset="0"/>
              </a:rPr>
              <a:t>2</a:t>
            </a:r>
            <a:endParaRPr sz="96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87913" y="4498522"/>
            <a:ext cx="4945969" cy="717889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COLLABORATING AUTHOR</a:t>
            </a:r>
          </a:p>
          <a:p>
            <a:pPr marL="12700" marR="5080" indent="24765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actively collaborate with AI on the assignment, using it for partial drafting and content generation while maintaining critical oversight.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78823" y="4838106"/>
            <a:ext cx="105456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52340" y="5800214"/>
            <a:ext cx="32195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84">
                <a:latin typeface="Aptos Narrow" panose="020B0004020202020204" pitchFamily="34" charset="0"/>
                <a:cs typeface="Arial" panose="020B0604020202020204" pitchFamily="34" charset="0"/>
              </a:rPr>
              <a:t>3</a:t>
            </a:r>
            <a:endParaRPr sz="5400" b="1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29921" y="5871388"/>
            <a:ext cx="5449250" cy="77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765" algn="ctr"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SUPERVISING AUTHOR</a:t>
            </a:r>
          </a:p>
          <a:p>
            <a:pPr marL="12700" marR="5080" indent="24765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leverage AI extensively for complex problem-solving, synthesis, and creation. The student serves as the author of record and certifies the accuracy, originality, and ethical use of the final work.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61474" y="5999676"/>
            <a:ext cx="906325" cy="424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>
              <a:lnSpc>
                <a:spcPct val="114599"/>
              </a:lnSpc>
              <a:spcBef>
                <a:spcPts val="100"/>
              </a:spcBef>
            </a:pP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Supervised</a:t>
            </a:r>
            <a:r>
              <a:rPr sz="1200" b="1" spc="45">
                <a:latin typeface="Calibri"/>
                <a:cs typeface="Calibri"/>
              </a:rPr>
              <a:t> </a:t>
            </a: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</a:t>
            </a:r>
          </a:p>
        </p:txBody>
      </p:sp>
      <p:pic>
        <p:nvPicPr>
          <p:cNvPr id="18" name="object 18" descr="Creative Commons License. 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6975620"/>
            <a:ext cx="704849" cy="24764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72585" y="6975011"/>
            <a:ext cx="1259840" cy="262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Attribution-</a:t>
            </a:r>
            <a:r>
              <a:rPr sz="700" u="sng" spc="-1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NonCommercial-</a:t>
            </a: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ShareAlike</a:t>
            </a:r>
            <a:r>
              <a:rPr sz="700" u="sng" spc="4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 </a:t>
            </a: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4.0</a:t>
            </a:r>
            <a:r>
              <a:rPr sz="700" u="sng" spc="45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 </a:t>
            </a:r>
            <a:r>
              <a:rPr sz="700" u="sng" spc="-1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International</a:t>
            </a:r>
            <a:endParaRPr sz="700">
              <a:latin typeface="Noto Sans"/>
              <a:cs typeface="Noto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49717" y="6881004"/>
            <a:ext cx="2560955" cy="3422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21590" algn="ctr">
              <a:lnSpc>
                <a:spcPts val="1220"/>
              </a:lnSpc>
              <a:spcBef>
                <a:spcPts val="140"/>
              </a:spcBef>
            </a:pPr>
            <a:r>
              <a:rPr sz="1100" spc="20">
                <a:latin typeface="Calibri"/>
                <a:cs typeface="Calibri"/>
              </a:rPr>
              <a:t>Approved</a:t>
            </a:r>
            <a:r>
              <a:rPr sz="1100" spc="70">
                <a:latin typeface="Calibri"/>
                <a:cs typeface="Calibri"/>
              </a:rPr>
              <a:t> </a:t>
            </a:r>
            <a:r>
              <a:rPr sz="1100" spc="50">
                <a:latin typeface="Calibri"/>
                <a:cs typeface="Calibri"/>
              </a:rPr>
              <a:t>by</a:t>
            </a:r>
            <a:r>
              <a:rPr sz="1100" spc="45">
                <a:latin typeface="Calibri"/>
                <a:cs typeface="Calibri"/>
              </a:rPr>
              <a:t> </a:t>
            </a:r>
            <a:r>
              <a:rPr sz="1100" spc="55">
                <a:latin typeface="Calibri"/>
                <a:cs typeface="Calibri"/>
              </a:rPr>
              <a:t>Faculty</a:t>
            </a:r>
            <a:r>
              <a:rPr sz="1100" spc="45">
                <a:latin typeface="Calibri"/>
                <a:cs typeface="Calibri"/>
              </a:rPr>
              <a:t> </a:t>
            </a:r>
            <a:r>
              <a:rPr sz="1100" spc="40">
                <a:latin typeface="Calibri"/>
                <a:cs typeface="Calibri"/>
              </a:rPr>
              <a:t>Council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ts val="1220"/>
              </a:lnSpc>
            </a:pPr>
            <a:r>
              <a:rPr sz="1100">
                <a:latin typeface="Calibri"/>
                <a:cs typeface="Calibri"/>
              </a:rPr>
              <a:t>for</a:t>
            </a:r>
            <a:r>
              <a:rPr sz="1100" spc="25">
                <a:latin typeface="Calibri"/>
                <a:cs typeface="Calibri"/>
              </a:rPr>
              <a:t> </a:t>
            </a:r>
            <a:r>
              <a:rPr sz="1100" b="1" spc="65">
                <a:latin typeface="Calibri"/>
                <a:cs typeface="Calibri"/>
              </a:rPr>
              <a:t>undergraduate</a:t>
            </a:r>
            <a:r>
              <a:rPr sz="1100" b="1" spc="35">
                <a:latin typeface="Calibri"/>
                <a:cs typeface="Calibri"/>
              </a:rPr>
              <a:t> </a:t>
            </a:r>
            <a:r>
              <a:rPr sz="1100" b="1" spc="55">
                <a:latin typeface="Calibri"/>
                <a:cs typeface="Calibri"/>
              </a:rPr>
              <a:t>education</a:t>
            </a:r>
            <a:r>
              <a:rPr sz="1100" b="1" spc="60">
                <a:latin typeface="Calibri"/>
                <a:cs typeface="Calibri"/>
              </a:rPr>
              <a:t> </a:t>
            </a:r>
            <a:r>
              <a:rPr sz="1100">
                <a:latin typeface="Calibri"/>
                <a:cs typeface="Calibri"/>
              </a:rPr>
              <a:t>on</a:t>
            </a:r>
            <a:r>
              <a:rPr sz="1100" spc="60">
                <a:latin typeface="Calibri"/>
                <a:cs typeface="Calibri"/>
              </a:rPr>
              <a:t> </a:t>
            </a:r>
            <a:r>
              <a:rPr sz="1100" spc="-10">
                <a:latin typeface="Calibri"/>
                <a:cs typeface="Calibri"/>
              </a:rPr>
              <a:t>4/2/26.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43687" y="7047551"/>
            <a:ext cx="28308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Adapted</a:t>
            </a:r>
            <a:r>
              <a:rPr sz="1000" u="sng" spc="1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from</a:t>
            </a:r>
            <a:r>
              <a:rPr sz="1000" u="sng" spc="3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University</a:t>
            </a:r>
            <a:r>
              <a:rPr sz="1000" u="sng" spc="19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of Kentucky</a:t>
            </a:r>
            <a:r>
              <a:rPr sz="1000" u="sng" spc="19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GAI</a:t>
            </a:r>
            <a:r>
              <a:rPr sz="1000" u="sng" spc="3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Use</a:t>
            </a:r>
            <a:r>
              <a:rPr sz="1000" u="sng" spc="4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Scale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0CDD831F-AD5C-BDAA-61C0-2B6596D17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2600" y="1797328"/>
            <a:ext cx="1171880" cy="1160757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1A48A455-95E7-162C-1B32-9DF3BC3E3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5243" y="3051927"/>
            <a:ext cx="1171880" cy="1139470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4C8BBADD-67CB-7BAB-D0B6-AD5C81127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5775" y="4366175"/>
            <a:ext cx="1171880" cy="1139470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:a16="http://schemas.microsoft.com/office/drawing/2014/main" id="{17187341-CDC7-2537-92B1-749A5418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249" y="5667762"/>
            <a:ext cx="1171880" cy="1146764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Block Arc 36">
            <a:extLst>
              <a:ext uri="{FF2B5EF4-FFF2-40B4-BE49-F238E27FC236}">
                <a16:creationId xmlns:a16="http://schemas.microsoft.com/office/drawing/2014/main" id="{07F0DD68-AD1D-C845-6356-A74C00DC9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45320">
            <a:off x="7886927" y="2125766"/>
            <a:ext cx="510915" cy="654219"/>
          </a:xfrm>
          <a:prstGeom prst="blockArc">
            <a:avLst>
              <a:gd name="adj1" fmla="val 17778351"/>
              <a:gd name="adj2" fmla="val 19155722"/>
              <a:gd name="adj3" fmla="val 173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Block Arc 38">
            <a:extLst>
              <a:ext uri="{FF2B5EF4-FFF2-40B4-BE49-F238E27FC236}">
                <a16:creationId xmlns:a16="http://schemas.microsoft.com/office/drawing/2014/main" id="{33B7804F-762E-61F0-99FA-DA6EC0746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37285">
            <a:off x="7006000" y="3352894"/>
            <a:ext cx="540201" cy="679235"/>
          </a:xfrm>
          <a:prstGeom prst="blockArc">
            <a:avLst>
              <a:gd name="adj1" fmla="val 18660218"/>
              <a:gd name="adj2" fmla="val 56820"/>
              <a:gd name="adj3" fmla="val 1481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Block Arc 40">
            <a:extLst>
              <a:ext uri="{FF2B5EF4-FFF2-40B4-BE49-F238E27FC236}">
                <a16:creationId xmlns:a16="http://schemas.microsoft.com/office/drawing/2014/main" id="{4787324C-FD5C-9D32-90C5-45A268CFC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45320">
            <a:off x="8153214" y="3382451"/>
            <a:ext cx="510915" cy="654219"/>
          </a:xfrm>
          <a:prstGeom prst="blockArc">
            <a:avLst>
              <a:gd name="adj1" fmla="val 17778351"/>
              <a:gd name="adj2" fmla="val 19179400"/>
              <a:gd name="adj3" fmla="val 1516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Block Arc 42">
            <a:extLst>
              <a:ext uri="{FF2B5EF4-FFF2-40B4-BE49-F238E27FC236}">
                <a16:creationId xmlns:a16="http://schemas.microsoft.com/office/drawing/2014/main" id="{696FE0CE-3CD5-94DF-42AB-061E55496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275409">
            <a:off x="8457049" y="4670557"/>
            <a:ext cx="503140" cy="639279"/>
          </a:xfrm>
          <a:prstGeom prst="blockArc">
            <a:avLst>
              <a:gd name="adj1" fmla="val 17778351"/>
              <a:gd name="adj2" fmla="val 19174031"/>
              <a:gd name="adj3" fmla="val 165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Block Arc 47">
            <a:extLst>
              <a:ext uri="{FF2B5EF4-FFF2-40B4-BE49-F238E27FC236}">
                <a16:creationId xmlns:a16="http://schemas.microsoft.com/office/drawing/2014/main" id="{5D0FC127-A22E-9118-3BCB-C13E2748D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85038">
            <a:off x="7549935" y="5961773"/>
            <a:ext cx="479502" cy="716835"/>
          </a:xfrm>
          <a:prstGeom prst="blockArc">
            <a:avLst>
              <a:gd name="adj1" fmla="val 18660218"/>
              <a:gd name="adj2" fmla="val 331568"/>
              <a:gd name="adj3" fmla="val 1818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Block Arc 55">
            <a:extLst>
              <a:ext uri="{FF2B5EF4-FFF2-40B4-BE49-F238E27FC236}">
                <a16:creationId xmlns:a16="http://schemas.microsoft.com/office/drawing/2014/main" id="{05CC543D-9562-091D-E1DC-B94C96883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12668">
            <a:off x="8741597" y="5964271"/>
            <a:ext cx="545035" cy="696881"/>
          </a:xfrm>
          <a:prstGeom prst="blockArc">
            <a:avLst>
              <a:gd name="adj1" fmla="val 17778351"/>
              <a:gd name="adj2" fmla="val 19158442"/>
              <a:gd name="adj3" fmla="val 142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STUDENT AI USE SCALE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MU Student AI Use Scale April 9 2026</dc:title>
  <dc:creator>Justin Palozola</dc:creator>
  <cp:keywords>DAHRjF7rvLU,BAHRhb3ykaM</cp:keywords>
  <cp:revision>4</cp:revision>
  <dcterms:created xsi:type="dcterms:W3CDTF">2026-08-13T16:12:39Z</dcterms:created>
  <dcterms:modified xsi:type="dcterms:W3CDTF">2026-10-01T22:05:51Z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2026-08-06T00:00:00Z</vt:filetime>
  </property>
  <property fmtid="{D5CDD505-2E9C-101B-9397-08002B2CF9AE}" pid="3" name="Creator">
    <vt:lpwstr>Canva</vt:lpwstr>
  </property>
  <property fmtid="{D5CDD505-2E9C-101B-9397-08002B2CF9AE}" pid="4" name="LastSaved">
    <vt:filetime>2026-08-13T00:00:00Z</vt:filetime>
  </property>
  <property fmtid="{D5CDD505-2E9C-101B-9397-08002B2CF9AE}" pid="5" name="Producer">
    <vt:lpwstr>Canva</vt:lpwstr>
  </property>
</Properties>
</file>